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Montserrat Light"/>
      <p:regular r:id="rId49"/>
      <p:bold r:id="rId50"/>
      <p:italic r:id="rId51"/>
      <p:boldItalic r:id="rId52"/>
    </p:embeddedFont>
    <p:embeddedFont>
      <p:font typeface="Montserrat ExtraBold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373EE1-90F3-4FE0-9EEE-656C0F00654E}">
  <a:tblStyle styleId="{1D373EE1-90F3-4FE0-9EEE-656C0F006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B0D5483-EFC2-4D69-8ADA-A6407E3F96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Montserrat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italic.fntdata"/><Relationship Id="rId50" Type="http://schemas.openxmlformats.org/officeDocument/2006/relationships/font" Target="fonts/MontserratLight-bold.fntdata"/><Relationship Id="rId53" Type="http://schemas.openxmlformats.org/officeDocument/2006/relationships/font" Target="fonts/MontserratExtraBold-bold.fntdata"/><Relationship Id="rId52" Type="http://schemas.openxmlformats.org/officeDocument/2006/relationships/font" Target="fonts/Montserrat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Montserrat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94a01246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94a0124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94a01246b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94a0124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94a01246b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94a01246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94a01246b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94a01246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94a01246b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94a01246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94a01246b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94a01246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94a01246b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94a01246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94a01246b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94a01246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94a01246b_0_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94a01246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94a01246b_0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94a01246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4ff57f85c_3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4ff57f85c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639e1ea3a2_494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639e1ea3a2_49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indent="-368300" lvl="8" marL="41148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montserra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1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PICTURE IS WORTH A THOUSAND WORDS</a:t>
            </a:r>
            <a:endParaRPr sz="2200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19062" r="14747" t="10160"/>
          <a:stretch/>
        </p:blipFill>
        <p:spPr>
          <a:xfrm>
            <a:off x="4271550" y="442450"/>
            <a:ext cx="4883159" cy="4420647"/>
          </a:xfrm>
          <a:custGeom>
            <a:rect b="b" l="l" r="r" t="t"/>
            <a:pathLst>
              <a:path extrusionOk="0" h="21530" w="21594">
                <a:moveTo>
                  <a:pt x="17370" y="1"/>
                </a:moveTo>
                <a:cubicBezTo>
                  <a:pt x="16884" y="-13"/>
                  <a:pt x="16382" y="125"/>
                  <a:pt x="15903" y="161"/>
                </a:cubicBezTo>
                <a:cubicBezTo>
                  <a:pt x="14936" y="375"/>
                  <a:pt x="13965" y="551"/>
                  <a:pt x="13012" y="830"/>
                </a:cubicBezTo>
                <a:cubicBezTo>
                  <a:pt x="11214" y="1421"/>
                  <a:pt x="9372" y="1812"/>
                  <a:pt x="7583" y="2438"/>
                </a:cubicBezTo>
                <a:cubicBezTo>
                  <a:pt x="5948" y="2899"/>
                  <a:pt x="4430" y="3724"/>
                  <a:pt x="2932" y="4558"/>
                </a:cubicBezTo>
                <a:cubicBezTo>
                  <a:pt x="2631" y="4758"/>
                  <a:pt x="2343" y="4977"/>
                  <a:pt x="2045" y="5184"/>
                </a:cubicBezTo>
                <a:cubicBezTo>
                  <a:pt x="1874" y="5342"/>
                  <a:pt x="1559" y="5383"/>
                  <a:pt x="1513" y="5659"/>
                </a:cubicBezTo>
                <a:cubicBezTo>
                  <a:pt x="1373" y="6413"/>
                  <a:pt x="1656" y="7167"/>
                  <a:pt x="1880" y="7873"/>
                </a:cubicBezTo>
                <a:lnTo>
                  <a:pt x="1835" y="7915"/>
                </a:lnTo>
                <a:cubicBezTo>
                  <a:pt x="2115" y="8179"/>
                  <a:pt x="1880" y="8413"/>
                  <a:pt x="2142" y="8463"/>
                </a:cubicBezTo>
                <a:cubicBezTo>
                  <a:pt x="1887" y="8918"/>
                  <a:pt x="133" y="9281"/>
                  <a:pt x="281" y="9836"/>
                </a:cubicBezTo>
                <a:lnTo>
                  <a:pt x="188" y="9902"/>
                </a:lnTo>
                <a:cubicBezTo>
                  <a:pt x="209" y="10068"/>
                  <a:pt x="184" y="10237"/>
                  <a:pt x="113" y="10385"/>
                </a:cubicBezTo>
                <a:lnTo>
                  <a:pt x="176" y="10546"/>
                </a:lnTo>
                <a:cubicBezTo>
                  <a:pt x="117" y="10641"/>
                  <a:pt x="-4" y="10690"/>
                  <a:pt x="0" y="10822"/>
                </a:cubicBezTo>
                <a:cubicBezTo>
                  <a:pt x="33" y="11023"/>
                  <a:pt x="-6" y="11339"/>
                  <a:pt x="225" y="11399"/>
                </a:cubicBezTo>
                <a:cubicBezTo>
                  <a:pt x="214" y="11650"/>
                  <a:pt x="482" y="11777"/>
                  <a:pt x="360" y="12034"/>
                </a:cubicBezTo>
                <a:lnTo>
                  <a:pt x="495" y="12051"/>
                </a:lnTo>
                <a:cubicBezTo>
                  <a:pt x="608" y="12182"/>
                  <a:pt x="693" y="12344"/>
                  <a:pt x="742" y="12517"/>
                </a:cubicBezTo>
                <a:lnTo>
                  <a:pt x="858" y="12542"/>
                </a:lnTo>
                <a:lnTo>
                  <a:pt x="1053" y="13131"/>
                </a:lnTo>
                <a:lnTo>
                  <a:pt x="1165" y="13185"/>
                </a:lnTo>
                <a:cubicBezTo>
                  <a:pt x="1142" y="13308"/>
                  <a:pt x="1067" y="13365"/>
                  <a:pt x="1150" y="13503"/>
                </a:cubicBezTo>
                <a:cubicBezTo>
                  <a:pt x="1204" y="13609"/>
                  <a:pt x="1187" y="13762"/>
                  <a:pt x="1195" y="13894"/>
                </a:cubicBezTo>
                <a:cubicBezTo>
                  <a:pt x="1166" y="14250"/>
                  <a:pt x="1218" y="14605"/>
                  <a:pt x="1468" y="14855"/>
                </a:cubicBezTo>
                <a:cubicBezTo>
                  <a:pt x="1639" y="14850"/>
                  <a:pt x="1798" y="14844"/>
                  <a:pt x="1977" y="14929"/>
                </a:cubicBezTo>
                <a:lnTo>
                  <a:pt x="1974" y="14938"/>
                </a:lnTo>
                <a:cubicBezTo>
                  <a:pt x="2150" y="15034"/>
                  <a:pt x="2358" y="15116"/>
                  <a:pt x="2307" y="15379"/>
                </a:cubicBezTo>
                <a:cubicBezTo>
                  <a:pt x="2468" y="15614"/>
                  <a:pt x="2524" y="15956"/>
                  <a:pt x="2756" y="16097"/>
                </a:cubicBezTo>
                <a:cubicBezTo>
                  <a:pt x="2812" y="16263"/>
                  <a:pt x="3073" y="16868"/>
                  <a:pt x="2704" y="16608"/>
                </a:cubicBezTo>
                <a:lnTo>
                  <a:pt x="2558" y="16653"/>
                </a:lnTo>
                <a:lnTo>
                  <a:pt x="2651" y="16810"/>
                </a:lnTo>
                <a:cubicBezTo>
                  <a:pt x="2577" y="16895"/>
                  <a:pt x="2521" y="16850"/>
                  <a:pt x="2464" y="16793"/>
                </a:cubicBezTo>
                <a:lnTo>
                  <a:pt x="2386" y="16934"/>
                </a:lnTo>
                <a:cubicBezTo>
                  <a:pt x="2165" y="16903"/>
                  <a:pt x="2216" y="17199"/>
                  <a:pt x="1925" y="17214"/>
                </a:cubicBezTo>
                <a:lnTo>
                  <a:pt x="1985" y="17383"/>
                </a:lnTo>
                <a:cubicBezTo>
                  <a:pt x="1925" y="17484"/>
                  <a:pt x="1849" y="17431"/>
                  <a:pt x="1779" y="17424"/>
                </a:cubicBezTo>
                <a:lnTo>
                  <a:pt x="1689" y="17495"/>
                </a:lnTo>
                <a:cubicBezTo>
                  <a:pt x="1571" y="17444"/>
                  <a:pt x="1532" y="17331"/>
                  <a:pt x="1491" y="17218"/>
                </a:cubicBezTo>
                <a:lnTo>
                  <a:pt x="1401" y="17218"/>
                </a:lnTo>
                <a:lnTo>
                  <a:pt x="1382" y="17284"/>
                </a:lnTo>
                <a:cubicBezTo>
                  <a:pt x="1318" y="17309"/>
                  <a:pt x="1242" y="17292"/>
                  <a:pt x="1191" y="17363"/>
                </a:cubicBezTo>
                <a:cubicBezTo>
                  <a:pt x="1100" y="17484"/>
                  <a:pt x="946" y="17434"/>
                  <a:pt x="828" y="17499"/>
                </a:cubicBezTo>
                <a:cubicBezTo>
                  <a:pt x="654" y="17586"/>
                  <a:pt x="520" y="17454"/>
                  <a:pt x="401" y="17717"/>
                </a:cubicBezTo>
                <a:lnTo>
                  <a:pt x="319" y="17697"/>
                </a:lnTo>
                <a:lnTo>
                  <a:pt x="184" y="17829"/>
                </a:lnTo>
                <a:cubicBezTo>
                  <a:pt x="202" y="17908"/>
                  <a:pt x="215" y="17990"/>
                  <a:pt x="225" y="18072"/>
                </a:cubicBezTo>
                <a:lnTo>
                  <a:pt x="341" y="18072"/>
                </a:lnTo>
                <a:lnTo>
                  <a:pt x="259" y="18138"/>
                </a:lnTo>
                <a:lnTo>
                  <a:pt x="251" y="18328"/>
                </a:lnTo>
                <a:lnTo>
                  <a:pt x="158" y="18422"/>
                </a:lnTo>
                <a:cubicBezTo>
                  <a:pt x="269" y="18526"/>
                  <a:pt x="451" y="18375"/>
                  <a:pt x="390" y="18645"/>
                </a:cubicBezTo>
                <a:cubicBezTo>
                  <a:pt x="389" y="18803"/>
                  <a:pt x="416" y="18924"/>
                  <a:pt x="259" y="18987"/>
                </a:cubicBezTo>
                <a:cubicBezTo>
                  <a:pt x="181" y="19205"/>
                  <a:pt x="505" y="19177"/>
                  <a:pt x="416" y="19590"/>
                </a:cubicBezTo>
                <a:cubicBezTo>
                  <a:pt x="439" y="19631"/>
                  <a:pt x="457" y="19714"/>
                  <a:pt x="543" y="19668"/>
                </a:cubicBezTo>
                <a:lnTo>
                  <a:pt x="716" y="20014"/>
                </a:lnTo>
                <a:lnTo>
                  <a:pt x="697" y="20039"/>
                </a:lnTo>
                <a:lnTo>
                  <a:pt x="914" y="20126"/>
                </a:lnTo>
                <a:lnTo>
                  <a:pt x="981" y="20352"/>
                </a:lnTo>
                <a:lnTo>
                  <a:pt x="719" y="20629"/>
                </a:lnTo>
                <a:cubicBezTo>
                  <a:pt x="855" y="20707"/>
                  <a:pt x="968" y="20650"/>
                  <a:pt x="1094" y="20621"/>
                </a:cubicBezTo>
                <a:lnTo>
                  <a:pt x="1273" y="21025"/>
                </a:lnTo>
                <a:lnTo>
                  <a:pt x="1112" y="21371"/>
                </a:lnTo>
                <a:cubicBezTo>
                  <a:pt x="1000" y="21343"/>
                  <a:pt x="880" y="21385"/>
                  <a:pt x="805" y="21482"/>
                </a:cubicBezTo>
                <a:cubicBezTo>
                  <a:pt x="943" y="21587"/>
                  <a:pt x="1097" y="21487"/>
                  <a:pt x="1251" y="21487"/>
                </a:cubicBezTo>
                <a:cubicBezTo>
                  <a:pt x="1507" y="21467"/>
                  <a:pt x="1774" y="21558"/>
                  <a:pt x="2015" y="21412"/>
                </a:cubicBezTo>
                <a:lnTo>
                  <a:pt x="2153" y="21190"/>
                </a:lnTo>
                <a:lnTo>
                  <a:pt x="2191" y="21313"/>
                </a:lnTo>
                <a:lnTo>
                  <a:pt x="2801" y="21218"/>
                </a:lnTo>
                <a:lnTo>
                  <a:pt x="2857" y="21120"/>
                </a:lnTo>
                <a:cubicBezTo>
                  <a:pt x="2993" y="21107"/>
                  <a:pt x="3118" y="21187"/>
                  <a:pt x="3250" y="21120"/>
                </a:cubicBezTo>
                <a:cubicBezTo>
                  <a:pt x="3434" y="21072"/>
                  <a:pt x="3626" y="21119"/>
                  <a:pt x="3722" y="20893"/>
                </a:cubicBezTo>
                <a:cubicBezTo>
                  <a:pt x="3894" y="21132"/>
                  <a:pt x="4263" y="20685"/>
                  <a:pt x="4539" y="20765"/>
                </a:cubicBezTo>
                <a:lnTo>
                  <a:pt x="4681" y="20596"/>
                </a:lnTo>
                <a:lnTo>
                  <a:pt x="4808" y="20666"/>
                </a:lnTo>
                <a:lnTo>
                  <a:pt x="4973" y="20559"/>
                </a:lnTo>
                <a:cubicBezTo>
                  <a:pt x="5158" y="20589"/>
                  <a:pt x="5320" y="20477"/>
                  <a:pt x="5493" y="20418"/>
                </a:cubicBezTo>
                <a:cubicBezTo>
                  <a:pt x="5666" y="20360"/>
                  <a:pt x="5862" y="20363"/>
                  <a:pt x="5980" y="20241"/>
                </a:cubicBezTo>
                <a:cubicBezTo>
                  <a:pt x="6276" y="20129"/>
                  <a:pt x="6546" y="20175"/>
                  <a:pt x="6811" y="20031"/>
                </a:cubicBezTo>
                <a:cubicBezTo>
                  <a:pt x="6883" y="19970"/>
                  <a:pt x="6972" y="19936"/>
                  <a:pt x="7062" y="19936"/>
                </a:cubicBezTo>
                <a:cubicBezTo>
                  <a:pt x="7253" y="19940"/>
                  <a:pt x="7436" y="19858"/>
                  <a:pt x="7571" y="19709"/>
                </a:cubicBezTo>
                <a:cubicBezTo>
                  <a:pt x="7822" y="19730"/>
                  <a:pt x="7976" y="19694"/>
                  <a:pt x="8156" y="19519"/>
                </a:cubicBezTo>
                <a:lnTo>
                  <a:pt x="8294" y="19573"/>
                </a:lnTo>
                <a:cubicBezTo>
                  <a:pt x="8982" y="19370"/>
                  <a:pt x="9709" y="19307"/>
                  <a:pt x="10376" y="19016"/>
                </a:cubicBezTo>
                <a:cubicBezTo>
                  <a:pt x="11004" y="18667"/>
                  <a:pt x="11627" y="18292"/>
                  <a:pt x="12282" y="18002"/>
                </a:cubicBezTo>
                <a:cubicBezTo>
                  <a:pt x="12903" y="17677"/>
                  <a:pt x="13589" y="17568"/>
                  <a:pt x="14240" y="17342"/>
                </a:cubicBezTo>
                <a:cubicBezTo>
                  <a:pt x="15203" y="16923"/>
                  <a:pt x="16166" y="16527"/>
                  <a:pt x="17153" y="16167"/>
                </a:cubicBezTo>
                <a:cubicBezTo>
                  <a:pt x="17149" y="16125"/>
                  <a:pt x="17147" y="16086"/>
                  <a:pt x="17142" y="16039"/>
                </a:cubicBezTo>
                <a:lnTo>
                  <a:pt x="17501" y="15911"/>
                </a:lnTo>
                <a:lnTo>
                  <a:pt x="17423" y="15804"/>
                </a:lnTo>
                <a:cubicBezTo>
                  <a:pt x="17091" y="15877"/>
                  <a:pt x="16801" y="16059"/>
                  <a:pt x="16464" y="16084"/>
                </a:cubicBezTo>
                <a:lnTo>
                  <a:pt x="16457" y="16064"/>
                </a:lnTo>
                <a:lnTo>
                  <a:pt x="16704" y="15952"/>
                </a:lnTo>
                <a:lnTo>
                  <a:pt x="16584" y="15866"/>
                </a:lnTo>
                <a:cubicBezTo>
                  <a:pt x="17573" y="15348"/>
                  <a:pt x="18615" y="14965"/>
                  <a:pt x="19688" y="14727"/>
                </a:cubicBezTo>
                <a:lnTo>
                  <a:pt x="19714" y="14793"/>
                </a:lnTo>
                <a:cubicBezTo>
                  <a:pt x="19909" y="14769"/>
                  <a:pt x="20086" y="14662"/>
                  <a:pt x="20212" y="14496"/>
                </a:cubicBezTo>
                <a:cubicBezTo>
                  <a:pt x="20334" y="14510"/>
                  <a:pt x="20451" y="14548"/>
                  <a:pt x="20561" y="14480"/>
                </a:cubicBezTo>
                <a:lnTo>
                  <a:pt x="20343" y="14480"/>
                </a:lnTo>
                <a:lnTo>
                  <a:pt x="20448" y="14356"/>
                </a:lnTo>
                <a:lnTo>
                  <a:pt x="20538" y="14356"/>
                </a:lnTo>
                <a:cubicBezTo>
                  <a:pt x="20253" y="14229"/>
                  <a:pt x="20197" y="13893"/>
                  <a:pt x="20051" y="13622"/>
                </a:cubicBezTo>
                <a:cubicBezTo>
                  <a:pt x="19967" y="13570"/>
                  <a:pt x="19894" y="13718"/>
                  <a:pt x="19767" y="13647"/>
                </a:cubicBezTo>
                <a:lnTo>
                  <a:pt x="20040" y="13531"/>
                </a:lnTo>
                <a:cubicBezTo>
                  <a:pt x="19878" y="13069"/>
                  <a:pt x="20245" y="13217"/>
                  <a:pt x="20467" y="12962"/>
                </a:cubicBezTo>
                <a:lnTo>
                  <a:pt x="20415" y="12892"/>
                </a:lnTo>
                <a:lnTo>
                  <a:pt x="19909" y="13111"/>
                </a:lnTo>
                <a:lnTo>
                  <a:pt x="19857" y="12966"/>
                </a:lnTo>
                <a:cubicBezTo>
                  <a:pt x="20093" y="12672"/>
                  <a:pt x="20491" y="12650"/>
                  <a:pt x="20737" y="12377"/>
                </a:cubicBezTo>
                <a:lnTo>
                  <a:pt x="20684" y="12319"/>
                </a:lnTo>
                <a:lnTo>
                  <a:pt x="20576" y="12426"/>
                </a:lnTo>
                <a:lnTo>
                  <a:pt x="20418" y="12426"/>
                </a:lnTo>
                <a:lnTo>
                  <a:pt x="20317" y="12500"/>
                </a:lnTo>
                <a:cubicBezTo>
                  <a:pt x="20251" y="12283"/>
                  <a:pt x="20724" y="12293"/>
                  <a:pt x="20680" y="12047"/>
                </a:cubicBezTo>
                <a:cubicBezTo>
                  <a:pt x="20989" y="11848"/>
                  <a:pt x="21286" y="11688"/>
                  <a:pt x="21594" y="11519"/>
                </a:cubicBezTo>
                <a:lnTo>
                  <a:pt x="21594" y="9115"/>
                </a:lnTo>
                <a:lnTo>
                  <a:pt x="21463" y="9094"/>
                </a:lnTo>
                <a:cubicBezTo>
                  <a:pt x="21502" y="8998"/>
                  <a:pt x="21515" y="8912"/>
                  <a:pt x="21594" y="8871"/>
                </a:cubicBezTo>
                <a:lnTo>
                  <a:pt x="21594" y="8801"/>
                </a:lnTo>
                <a:cubicBezTo>
                  <a:pt x="21461" y="8725"/>
                  <a:pt x="21313" y="8671"/>
                  <a:pt x="21235" y="8513"/>
                </a:cubicBezTo>
                <a:cubicBezTo>
                  <a:pt x="21261" y="8386"/>
                  <a:pt x="21308" y="8261"/>
                  <a:pt x="21279" y="8129"/>
                </a:cubicBezTo>
                <a:cubicBezTo>
                  <a:pt x="21068" y="8070"/>
                  <a:pt x="20918" y="7953"/>
                  <a:pt x="20879" y="7688"/>
                </a:cubicBezTo>
                <a:cubicBezTo>
                  <a:pt x="20538" y="7714"/>
                  <a:pt x="20190" y="7654"/>
                  <a:pt x="19823" y="7717"/>
                </a:cubicBezTo>
                <a:cubicBezTo>
                  <a:pt x="19632" y="7551"/>
                  <a:pt x="19445" y="7721"/>
                  <a:pt x="19261" y="7758"/>
                </a:cubicBezTo>
                <a:cubicBezTo>
                  <a:pt x="19199" y="7853"/>
                  <a:pt x="19235" y="8016"/>
                  <a:pt x="19078" y="7993"/>
                </a:cubicBezTo>
                <a:lnTo>
                  <a:pt x="19003" y="7816"/>
                </a:lnTo>
                <a:lnTo>
                  <a:pt x="18793" y="7902"/>
                </a:lnTo>
                <a:cubicBezTo>
                  <a:pt x="18724" y="7878"/>
                  <a:pt x="18676" y="7765"/>
                  <a:pt x="18587" y="7869"/>
                </a:cubicBezTo>
                <a:cubicBezTo>
                  <a:pt x="18583" y="7908"/>
                  <a:pt x="18580" y="7959"/>
                  <a:pt x="18572" y="8026"/>
                </a:cubicBezTo>
                <a:lnTo>
                  <a:pt x="18445" y="8080"/>
                </a:lnTo>
                <a:lnTo>
                  <a:pt x="18303" y="7873"/>
                </a:lnTo>
                <a:cubicBezTo>
                  <a:pt x="18210" y="7831"/>
                  <a:pt x="18174" y="7910"/>
                  <a:pt x="18119" y="7939"/>
                </a:cubicBezTo>
                <a:cubicBezTo>
                  <a:pt x="17974" y="7983"/>
                  <a:pt x="17828" y="8018"/>
                  <a:pt x="17685" y="8071"/>
                </a:cubicBezTo>
                <a:cubicBezTo>
                  <a:pt x="17542" y="8155"/>
                  <a:pt x="17441" y="8027"/>
                  <a:pt x="17299" y="8001"/>
                </a:cubicBezTo>
                <a:lnTo>
                  <a:pt x="17164" y="8063"/>
                </a:lnTo>
                <a:cubicBezTo>
                  <a:pt x="17166" y="7961"/>
                  <a:pt x="17298" y="7913"/>
                  <a:pt x="17367" y="7869"/>
                </a:cubicBezTo>
                <a:cubicBezTo>
                  <a:pt x="17662" y="7708"/>
                  <a:pt x="17895" y="7451"/>
                  <a:pt x="18168" y="7246"/>
                </a:cubicBezTo>
                <a:cubicBezTo>
                  <a:pt x="18163" y="7206"/>
                  <a:pt x="18159" y="7181"/>
                  <a:pt x="18153" y="7135"/>
                </a:cubicBezTo>
                <a:cubicBezTo>
                  <a:pt x="18236" y="7054"/>
                  <a:pt x="18245" y="6948"/>
                  <a:pt x="18194" y="6822"/>
                </a:cubicBezTo>
                <a:cubicBezTo>
                  <a:pt x="18223" y="6187"/>
                  <a:pt x="18322" y="5599"/>
                  <a:pt x="18366" y="4933"/>
                </a:cubicBezTo>
                <a:cubicBezTo>
                  <a:pt x="18746" y="4518"/>
                  <a:pt x="19340" y="4464"/>
                  <a:pt x="19553" y="3877"/>
                </a:cubicBezTo>
                <a:cubicBezTo>
                  <a:pt x="19492" y="3738"/>
                  <a:pt x="19290" y="3893"/>
                  <a:pt x="19220" y="3733"/>
                </a:cubicBezTo>
                <a:cubicBezTo>
                  <a:pt x="19348" y="3563"/>
                  <a:pt x="19579" y="3619"/>
                  <a:pt x="19722" y="3473"/>
                </a:cubicBezTo>
                <a:cubicBezTo>
                  <a:pt x="19682" y="3340"/>
                  <a:pt x="19540" y="3426"/>
                  <a:pt x="19482" y="3320"/>
                </a:cubicBezTo>
                <a:cubicBezTo>
                  <a:pt x="19498" y="3149"/>
                  <a:pt x="19709" y="3150"/>
                  <a:pt x="19752" y="2995"/>
                </a:cubicBezTo>
                <a:cubicBezTo>
                  <a:pt x="19681" y="2935"/>
                  <a:pt x="19679" y="2936"/>
                  <a:pt x="19527" y="2978"/>
                </a:cubicBezTo>
                <a:lnTo>
                  <a:pt x="19415" y="2900"/>
                </a:lnTo>
                <a:cubicBezTo>
                  <a:pt x="19419" y="2726"/>
                  <a:pt x="19665" y="2804"/>
                  <a:pt x="19572" y="2537"/>
                </a:cubicBezTo>
                <a:lnTo>
                  <a:pt x="19284" y="2380"/>
                </a:lnTo>
                <a:cubicBezTo>
                  <a:pt x="19281" y="2235"/>
                  <a:pt x="19559" y="2244"/>
                  <a:pt x="19475" y="2063"/>
                </a:cubicBezTo>
                <a:cubicBezTo>
                  <a:pt x="19395" y="2030"/>
                  <a:pt x="19286" y="2124"/>
                  <a:pt x="19235" y="1980"/>
                </a:cubicBezTo>
                <a:lnTo>
                  <a:pt x="19321" y="1881"/>
                </a:lnTo>
                <a:cubicBezTo>
                  <a:pt x="19211" y="1776"/>
                  <a:pt x="19121" y="1662"/>
                  <a:pt x="19231" y="1485"/>
                </a:cubicBezTo>
                <a:lnTo>
                  <a:pt x="19097" y="1345"/>
                </a:lnTo>
                <a:cubicBezTo>
                  <a:pt x="19123" y="1222"/>
                  <a:pt x="19283" y="1319"/>
                  <a:pt x="19317" y="1176"/>
                </a:cubicBezTo>
                <a:cubicBezTo>
                  <a:pt x="18864" y="1160"/>
                  <a:pt x="19085" y="1002"/>
                  <a:pt x="18861" y="755"/>
                </a:cubicBezTo>
                <a:cubicBezTo>
                  <a:pt x="18832" y="770"/>
                  <a:pt x="18798" y="774"/>
                  <a:pt x="18767" y="768"/>
                </a:cubicBezTo>
                <a:lnTo>
                  <a:pt x="18636" y="533"/>
                </a:lnTo>
                <a:lnTo>
                  <a:pt x="18617" y="541"/>
                </a:lnTo>
                <a:cubicBezTo>
                  <a:pt x="18600" y="342"/>
                  <a:pt x="18594" y="233"/>
                  <a:pt x="18396" y="182"/>
                </a:cubicBezTo>
                <a:cubicBezTo>
                  <a:pt x="18226" y="139"/>
                  <a:pt x="18063" y="1"/>
                  <a:pt x="17850" y="75"/>
                </a:cubicBezTo>
                <a:cubicBezTo>
                  <a:pt x="17692" y="27"/>
                  <a:pt x="17533" y="5"/>
                  <a:pt x="17370" y="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154" y="800800"/>
            <a:ext cx="3577125" cy="35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4294967295" type="title"/>
          </p:nvPr>
        </p:nvSpPr>
        <p:spPr>
          <a:xfrm>
            <a:off x="482200" y="774750"/>
            <a:ext cx="8174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WANT BIG IMPACT? USE BIG IMAGE.</a:t>
            </a:r>
            <a:endParaRPr sz="1800"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4773275" y="1165742"/>
            <a:ext cx="2540100" cy="2540100"/>
          </a:xfrm>
          <a:prstGeom prst="donut">
            <a:avLst>
              <a:gd fmla="val 160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24"/>
          <p:cNvGrpSpPr/>
          <p:nvPr/>
        </p:nvGrpSpPr>
        <p:grpSpPr>
          <a:xfrm>
            <a:off x="3156611" y="1315124"/>
            <a:ext cx="1931633" cy="669600"/>
            <a:chOff x="1680836" y="1315124"/>
            <a:chExt cx="1931633" cy="669600"/>
          </a:xfrm>
        </p:grpSpPr>
        <p:cxnSp>
          <p:nvCxnSpPr>
            <p:cNvPr id="150" name="Google Shape;150;p2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51" name="Google Shape;151;p2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3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2" name="Google Shape;152;p24"/>
          <p:cNvGrpSpPr/>
          <p:nvPr/>
        </p:nvGrpSpPr>
        <p:grpSpPr>
          <a:xfrm>
            <a:off x="6993094" y="1315124"/>
            <a:ext cx="1940006" cy="669600"/>
            <a:chOff x="5517319" y="1315124"/>
            <a:chExt cx="1940006" cy="669600"/>
          </a:xfrm>
        </p:grpSpPr>
        <p:cxnSp>
          <p:nvCxnSpPr>
            <p:cNvPr id="153" name="Google Shape;153;p2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54" name="Google Shape;154;p2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1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55" name="Google Shape;155;p24"/>
          <p:cNvGrpSpPr/>
          <p:nvPr/>
        </p:nvGrpSpPr>
        <p:grpSpPr>
          <a:xfrm>
            <a:off x="5284001" y="3535140"/>
            <a:ext cx="1495200" cy="1143796"/>
            <a:chOff x="3808226" y="3535140"/>
            <a:chExt cx="1495200" cy="1143796"/>
          </a:xfrm>
        </p:grpSpPr>
        <p:cxnSp>
          <p:nvCxnSpPr>
            <p:cNvPr id="156" name="Google Shape;156;p2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57" name="Google Shape;157;p2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2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nec congue tempus lorem ipsum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8" name="Google Shape;158;p24"/>
          <p:cNvSpPr txBox="1"/>
          <p:nvPr/>
        </p:nvSpPr>
        <p:spPr>
          <a:xfrm>
            <a:off x="5321559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Vestibulum nec congue tempus</a:t>
            </a:r>
            <a:endParaRPr sz="1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9" name="Google Shape;159;p24"/>
          <p:cNvSpPr/>
          <p:nvPr/>
        </p:nvSpPr>
        <p:spPr>
          <a:xfrm rot="1800047">
            <a:off x="4695618" y="1086434"/>
            <a:ext cx="2690936" cy="2690936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rgbClr val="43434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 flipH="1" rot="-1800047">
            <a:off x="4697731" y="1086434"/>
            <a:ext cx="2690936" cy="2690936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rgbClr val="999999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/>
          <p:nvPr/>
        </p:nvSpPr>
        <p:spPr>
          <a:xfrm rot="-8100000">
            <a:off x="5858490" y="1027393"/>
            <a:ext cx="363170" cy="363170"/>
          </a:xfrm>
          <a:prstGeom prst="rtTriangl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 flipH="1" rot="-9000757">
            <a:off x="4696728" y="1084808"/>
            <a:ext cx="2690226" cy="2690226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rgbClr val="666666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 rot="-1027861">
            <a:off x="6961649" y="2849832"/>
            <a:ext cx="312672" cy="312672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 rot="6359841">
            <a:off x="4791576" y="2847762"/>
            <a:ext cx="363580" cy="36358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70" name="Google Shape;170;p25"/>
          <p:cNvGraphicFramePr/>
          <p:nvPr/>
        </p:nvGraphicFramePr>
        <p:xfrm>
          <a:off x="3553000" y="823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{1D373EE1-90F3-4FE0-9EEE-656C0F00654E}</a:tableStyleId>
              </a:tblPr>
              <a:tblGrid>
                <a:gridCol w="1283050"/>
                <a:gridCol w="1283050"/>
                <a:gridCol w="1283050"/>
                <a:gridCol w="1283050"/>
              </a:tblGrid>
              <a:tr h="87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4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4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4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1107051" y="1148550"/>
            <a:ext cx="6987302" cy="3328597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idx="4294967295" type="title"/>
          </p:nvPr>
        </p:nvSpPr>
        <p:spPr>
          <a:xfrm>
            <a:off x="3561600" y="530700"/>
            <a:ext cx="2020800" cy="44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2290650" y="1906700"/>
            <a:ext cx="796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1644525" y="2230600"/>
            <a:ext cx="166200" cy="166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3144025" y="3476425"/>
            <a:ext cx="166200" cy="166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3970000" y="2019300"/>
            <a:ext cx="166200" cy="166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4594750" y="3859950"/>
            <a:ext cx="166200" cy="166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6452900" y="2446575"/>
            <a:ext cx="166200" cy="166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6946450" y="3902350"/>
            <a:ext cx="166200" cy="166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191" name="Google Shape;191;p27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idx="4294967295" type="ctrTitle"/>
          </p:nvPr>
        </p:nvSpPr>
        <p:spPr>
          <a:xfrm>
            <a:off x="685800" y="800400"/>
            <a:ext cx="77724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89,526,124$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8" name="Google Shape;198;p28"/>
          <p:cNvSpPr txBox="1"/>
          <p:nvPr>
            <p:ph idx="4294967295" type="subTitle"/>
          </p:nvPr>
        </p:nvSpPr>
        <p:spPr>
          <a:xfrm>
            <a:off x="685800" y="1487509"/>
            <a:ext cx="7772400" cy="46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 txBox="1"/>
          <p:nvPr>
            <p:ph idx="4294967295" type="ctrTitle"/>
          </p:nvPr>
        </p:nvSpPr>
        <p:spPr>
          <a:xfrm>
            <a:off x="685800" y="3124500"/>
            <a:ext cx="77724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100%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0" name="Google Shape;200;p28"/>
          <p:cNvSpPr txBox="1"/>
          <p:nvPr>
            <p:ph idx="4294967295" type="subTitle"/>
          </p:nvPr>
        </p:nvSpPr>
        <p:spPr>
          <a:xfrm>
            <a:off x="685800" y="3811609"/>
            <a:ext cx="7772400" cy="46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1" name="Google Shape;201;p28"/>
          <p:cNvSpPr txBox="1"/>
          <p:nvPr>
            <p:ph idx="4294967295" type="ctrTitle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185,244 users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2" name="Google Shape;202;p28"/>
          <p:cNvSpPr txBox="1"/>
          <p:nvPr>
            <p:ph idx="4294967295" type="subTitle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0" name="Google Shape;210;p29"/>
          <p:cNvGrpSpPr/>
          <p:nvPr/>
        </p:nvGrpSpPr>
        <p:grpSpPr>
          <a:xfrm>
            <a:off x="3051786" y="1258050"/>
            <a:ext cx="2726286" cy="2547000"/>
            <a:chOff x="1293736" y="1258050"/>
            <a:chExt cx="2726286" cy="2547000"/>
          </a:xfrm>
        </p:grpSpPr>
        <p:sp>
          <p:nvSpPr>
            <p:cNvPr id="211" name="Google Shape;211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3" name="Google Shape;213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4" name="Google Shape;214;p2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b="1" sz="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5" name="Google Shape;215;p29"/>
          <p:cNvGrpSpPr/>
          <p:nvPr/>
        </p:nvGrpSpPr>
        <p:grpSpPr>
          <a:xfrm>
            <a:off x="4733408" y="1258050"/>
            <a:ext cx="2726286" cy="2547000"/>
            <a:chOff x="3203958" y="1258050"/>
            <a:chExt cx="2726286" cy="2547000"/>
          </a:xfrm>
        </p:grpSpPr>
        <p:sp>
          <p:nvSpPr>
            <p:cNvPr id="216" name="Google Shape;216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2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8" name="Google Shape;218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19" name="Google Shape;219;p2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 </a:t>
              </a:r>
              <a:endParaRPr b="1" sz="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0" name="Google Shape;220;p29"/>
          <p:cNvGrpSpPr/>
          <p:nvPr/>
        </p:nvGrpSpPr>
        <p:grpSpPr>
          <a:xfrm>
            <a:off x="6424827" y="1258050"/>
            <a:ext cx="2726286" cy="2547000"/>
            <a:chOff x="5123977" y="1258050"/>
            <a:chExt cx="2726286" cy="2547000"/>
          </a:xfrm>
        </p:grpSpPr>
        <p:sp>
          <p:nvSpPr>
            <p:cNvPr id="221" name="Google Shape;221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3C78D8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3" name="Google Shape;223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4" name="Google Shape;224;p2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Lorem ipsum dolor sit amet, consectetur adipiscing elit, sed do eiusmod tempor.</a:t>
              </a:r>
              <a:endParaRPr b="1" sz="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844325" y="797725"/>
            <a:ext cx="1481700" cy="17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5524775" y="797725"/>
            <a:ext cx="1481700" cy="17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2" name="Google Shape;232;p30"/>
          <p:cNvSpPr txBox="1"/>
          <p:nvPr>
            <p:ph idx="3" type="body"/>
          </p:nvPr>
        </p:nvSpPr>
        <p:spPr>
          <a:xfrm>
            <a:off x="7205225" y="797725"/>
            <a:ext cx="1481700" cy="17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844325" y="2649726"/>
            <a:ext cx="1481700" cy="17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35" name="Google Shape;235;p30"/>
          <p:cNvSpPr txBox="1"/>
          <p:nvPr>
            <p:ph idx="2" type="body"/>
          </p:nvPr>
        </p:nvSpPr>
        <p:spPr>
          <a:xfrm>
            <a:off x="5524775" y="2649726"/>
            <a:ext cx="1481700" cy="17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36" name="Google Shape;236;p30"/>
          <p:cNvSpPr txBox="1"/>
          <p:nvPr>
            <p:ph idx="3" type="body"/>
          </p:nvPr>
        </p:nvSpPr>
        <p:spPr>
          <a:xfrm>
            <a:off x="7205225" y="2649726"/>
            <a:ext cx="1481700" cy="17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insert graphs from Excel or Google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" name="Google Shape;243;p31"/>
          <p:cNvCxnSpPr/>
          <p:nvPr/>
        </p:nvCxnSpPr>
        <p:spPr>
          <a:xfrm>
            <a:off x="952500" y="13433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1"/>
          <p:cNvCxnSpPr/>
          <p:nvPr/>
        </p:nvCxnSpPr>
        <p:spPr>
          <a:xfrm>
            <a:off x="952500" y="20527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1"/>
          <p:cNvCxnSpPr/>
          <p:nvPr/>
        </p:nvCxnSpPr>
        <p:spPr>
          <a:xfrm>
            <a:off x="952500" y="27622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1"/>
          <p:cNvCxnSpPr/>
          <p:nvPr/>
        </p:nvCxnSpPr>
        <p:spPr>
          <a:xfrm>
            <a:off x="952500" y="34717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952500" y="42031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1"/>
          <p:cNvSpPr txBox="1"/>
          <p:nvPr/>
        </p:nvSpPr>
        <p:spPr>
          <a:xfrm>
            <a:off x="952500" y="1184550"/>
            <a:ext cx="4038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4000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3000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2000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1000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572782" y="26495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1887026" y="22554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2201270" y="2762264"/>
            <a:ext cx="233700" cy="144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3325786" y="29633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3640031" y="23649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3954275" y="1497625"/>
            <a:ext cx="233700" cy="27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5078791" y="24087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5393035" y="13431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5707280" y="2591162"/>
            <a:ext cx="233700" cy="161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6831796" y="30217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7146040" y="15622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7460284" y="1876010"/>
            <a:ext cx="233700" cy="232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FOR USE</a:t>
            </a:r>
            <a:endParaRPr sz="1800"/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3844325" y="3982125"/>
            <a:ext cx="4842600" cy="8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0000"/>
                </a:solidFill>
              </a:rPr>
              <a:t>More info on how to use this template at </a:t>
            </a:r>
            <a:r>
              <a:rPr b="1" lang="en" sz="1000" u="sng">
                <a:solidFill>
                  <a:srgbClr val="CC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www.slidescarnival.com/help-use-presentation-template</a:t>
            </a:r>
            <a:endParaRPr b="1"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0000"/>
                </a:solidFill>
              </a:rPr>
              <a:t>This template is free to use under </a:t>
            </a:r>
            <a:r>
              <a:rPr lang="en" sz="1000" u="sng">
                <a:solidFill>
                  <a:srgbClr val="CC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rgbClr val="CC0000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idx="4294967295" type="body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MOBILE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6" name="Google Shape;266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7" name="Google Shape;267;p32"/>
          <p:cNvGrpSpPr/>
          <p:nvPr/>
        </p:nvGrpSpPr>
        <p:grpSpPr>
          <a:xfrm>
            <a:off x="5239336" y="769766"/>
            <a:ext cx="1737412" cy="3603736"/>
            <a:chOff x="2547150" y="238125"/>
            <a:chExt cx="2525675" cy="5238750"/>
          </a:xfrm>
        </p:grpSpPr>
        <p:sp>
          <p:nvSpPr>
            <p:cNvPr id="268" name="Google Shape;268;p3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282263" y="1087800"/>
            <a:ext cx="1651550" cy="2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5008099" y="808381"/>
            <a:ext cx="2292677" cy="3537728"/>
            <a:chOff x="2112475" y="238125"/>
            <a:chExt cx="3395050" cy="5238750"/>
          </a:xfrm>
        </p:grpSpPr>
        <p:sp>
          <p:nvSpPr>
            <p:cNvPr id="279" name="Google Shape;279;p33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3"/>
          <p:cNvSpPr txBox="1"/>
          <p:nvPr>
            <p:ph idx="4294967295" type="body"/>
          </p:nvPr>
        </p:nvSpPr>
        <p:spPr>
          <a:xfrm>
            <a:off x="1860500" y="481100"/>
            <a:ext cx="2508300" cy="419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TABLET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177" y="1121377"/>
            <a:ext cx="2190651" cy="29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4"/>
          <p:cNvSpPr txBox="1"/>
          <p:nvPr>
            <p:ph idx="4294967295" type="body"/>
          </p:nvPr>
        </p:nvSpPr>
        <p:spPr>
          <a:xfrm>
            <a:off x="921425" y="481100"/>
            <a:ext cx="2508300" cy="419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DESKTOP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PROJECT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291" name="Google Shape;291;p34"/>
          <p:cNvGrpSpPr/>
          <p:nvPr/>
        </p:nvGrpSpPr>
        <p:grpSpPr>
          <a:xfrm>
            <a:off x="3938374" y="1241129"/>
            <a:ext cx="4542205" cy="2661224"/>
            <a:chOff x="3938374" y="1241129"/>
            <a:chExt cx="4542205" cy="2661224"/>
          </a:xfrm>
        </p:grpSpPr>
        <p:sp>
          <p:nvSpPr>
            <p:cNvPr id="292" name="Google Shape;292;p34"/>
            <p:cNvSpPr/>
            <p:nvPr/>
          </p:nvSpPr>
          <p:spPr>
            <a:xfrm>
              <a:off x="4309824" y="1241129"/>
              <a:ext cx="3797910" cy="2542169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938374" y="3832321"/>
              <a:ext cx="4542205" cy="70032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938374" y="3776295"/>
              <a:ext cx="4541505" cy="56025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5872718" y="3776295"/>
              <a:ext cx="665106" cy="35016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050E5"/>
                </a:gs>
                <a:gs pos="100000">
                  <a:srgbClr val="C833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6" name="Google Shape;296;p34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5"/>
          <p:cNvSpPr txBox="1"/>
          <p:nvPr>
            <p:ph idx="4294967295" type="ctrTitle"/>
          </p:nvPr>
        </p:nvSpPr>
        <p:spPr>
          <a:xfrm>
            <a:off x="723300" y="1792375"/>
            <a:ext cx="769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</a:t>
            </a:r>
            <a:r>
              <a:rPr lang="en" sz="3600"/>
              <a:t>!</a:t>
            </a:r>
            <a:endParaRPr sz="3600"/>
          </a:p>
        </p:txBody>
      </p:sp>
      <p:sp>
        <p:nvSpPr>
          <p:cNvPr id="303" name="Google Shape;303;p35"/>
          <p:cNvSpPr txBox="1"/>
          <p:nvPr>
            <p:ph idx="4294967295" type="subTitle"/>
          </p:nvPr>
        </p:nvSpPr>
        <p:spPr>
          <a:xfrm>
            <a:off x="723300" y="2715524"/>
            <a:ext cx="76974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Any questions?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 &amp; user@mail.me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4127625" y="1102328"/>
            <a:ext cx="888759" cy="818862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0" name="Google Shape;310;p36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Photographs by </a:t>
            </a:r>
            <a:r>
              <a:rPr lang="en" sz="24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11" name="Google Shape;311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 DESIGN</a:t>
            </a:r>
            <a:endParaRPr sz="1800"/>
          </a:p>
        </p:txBody>
      </p:sp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Titles: Montserrat Extrabold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Body copy: Montserrat Light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You can download the fonts on this page: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https://www.fontsquirrel.com/fonts/montserrat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3844325" y="3638250"/>
            <a:ext cx="49962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31" name="Google Shape;331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39"/>
          <p:cNvSpPr/>
          <p:nvPr/>
        </p:nvSpPr>
        <p:spPr>
          <a:xfrm>
            <a:off x="8159510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5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7713621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5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7267731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5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6821842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6375953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39"/>
          <p:cNvSpPr/>
          <p:nvPr/>
        </p:nvSpPr>
        <p:spPr>
          <a:xfrm>
            <a:off x="5930064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39"/>
          <p:cNvSpPr/>
          <p:nvPr/>
        </p:nvSpPr>
        <p:spPr>
          <a:xfrm>
            <a:off x="5484175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9"/>
          <p:cNvSpPr/>
          <p:nvPr/>
        </p:nvSpPr>
        <p:spPr>
          <a:xfrm>
            <a:off x="5038286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9"/>
          <p:cNvSpPr/>
          <p:nvPr/>
        </p:nvSpPr>
        <p:spPr>
          <a:xfrm>
            <a:off x="4592397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9"/>
          <p:cNvSpPr/>
          <p:nvPr/>
        </p:nvSpPr>
        <p:spPr>
          <a:xfrm>
            <a:off x="4146508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9"/>
          <p:cNvSpPr/>
          <p:nvPr/>
        </p:nvSpPr>
        <p:spPr>
          <a:xfrm>
            <a:off x="3700618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39"/>
          <p:cNvSpPr/>
          <p:nvPr/>
        </p:nvSpPr>
        <p:spPr>
          <a:xfrm>
            <a:off x="3254729" y="2374950"/>
            <a:ext cx="55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2934349" y="2374950"/>
            <a:ext cx="4305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45" name="Google Shape;345;p39"/>
          <p:cNvCxnSpPr/>
          <p:nvPr/>
        </p:nvCxnSpPr>
        <p:spPr>
          <a:xfrm rot="10800000">
            <a:off x="3453759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46" name="Google Shape;346;p39"/>
          <p:cNvSpPr txBox="1"/>
          <p:nvPr/>
        </p:nvSpPr>
        <p:spPr>
          <a:xfrm>
            <a:off x="3426049" y="134620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7" name="Google Shape;347;p39"/>
          <p:cNvCxnSpPr/>
          <p:nvPr/>
        </p:nvCxnSpPr>
        <p:spPr>
          <a:xfrm rot="10800000">
            <a:off x="4346258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48" name="Google Shape;348;p39"/>
          <p:cNvSpPr txBox="1"/>
          <p:nvPr/>
        </p:nvSpPr>
        <p:spPr>
          <a:xfrm>
            <a:off x="4319565" y="134620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" name="Google Shape;349;p39"/>
          <p:cNvCxnSpPr/>
          <p:nvPr/>
        </p:nvCxnSpPr>
        <p:spPr>
          <a:xfrm rot="10800000">
            <a:off x="5238757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0" name="Google Shape;350;p39"/>
          <p:cNvSpPr txBox="1"/>
          <p:nvPr/>
        </p:nvSpPr>
        <p:spPr>
          <a:xfrm>
            <a:off x="5213082" y="134620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39"/>
          <p:cNvCxnSpPr/>
          <p:nvPr/>
        </p:nvCxnSpPr>
        <p:spPr>
          <a:xfrm rot="10800000">
            <a:off x="6131256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2" name="Google Shape;352;p39"/>
          <p:cNvSpPr txBox="1"/>
          <p:nvPr/>
        </p:nvSpPr>
        <p:spPr>
          <a:xfrm>
            <a:off x="6106599" y="134620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3" name="Google Shape;353;p39"/>
          <p:cNvCxnSpPr/>
          <p:nvPr/>
        </p:nvCxnSpPr>
        <p:spPr>
          <a:xfrm rot="10800000">
            <a:off x="7023755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4" name="Google Shape;354;p39"/>
          <p:cNvSpPr txBox="1"/>
          <p:nvPr/>
        </p:nvSpPr>
        <p:spPr>
          <a:xfrm>
            <a:off x="7000116" y="134620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" name="Google Shape;355;p39"/>
          <p:cNvCxnSpPr/>
          <p:nvPr/>
        </p:nvCxnSpPr>
        <p:spPr>
          <a:xfrm rot="10800000">
            <a:off x="7916254" y="1900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6" name="Google Shape;356;p39"/>
          <p:cNvSpPr txBox="1"/>
          <p:nvPr/>
        </p:nvSpPr>
        <p:spPr>
          <a:xfrm>
            <a:off x="7893632" y="134620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7" name="Google Shape;357;p39"/>
          <p:cNvCxnSpPr/>
          <p:nvPr/>
        </p:nvCxnSpPr>
        <p:spPr>
          <a:xfrm rot="10800000">
            <a:off x="3906863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8" name="Google Shape;358;p39"/>
          <p:cNvSpPr txBox="1"/>
          <p:nvPr/>
        </p:nvSpPr>
        <p:spPr>
          <a:xfrm>
            <a:off x="3859484" y="326715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9" name="Google Shape;359;p39"/>
          <p:cNvCxnSpPr/>
          <p:nvPr/>
        </p:nvCxnSpPr>
        <p:spPr>
          <a:xfrm rot="10800000">
            <a:off x="4799362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0" name="Google Shape;360;p39"/>
          <p:cNvSpPr txBox="1"/>
          <p:nvPr/>
        </p:nvSpPr>
        <p:spPr>
          <a:xfrm>
            <a:off x="4758171" y="326715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1" name="Google Shape;361;p39"/>
          <p:cNvCxnSpPr/>
          <p:nvPr/>
        </p:nvCxnSpPr>
        <p:spPr>
          <a:xfrm rot="10800000">
            <a:off x="5691861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2" name="Google Shape;362;p39"/>
          <p:cNvSpPr txBox="1"/>
          <p:nvPr/>
        </p:nvSpPr>
        <p:spPr>
          <a:xfrm>
            <a:off x="5656858" y="326715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3" name="Google Shape;363;p39"/>
          <p:cNvCxnSpPr/>
          <p:nvPr/>
        </p:nvCxnSpPr>
        <p:spPr>
          <a:xfrm rot="10800000">
            <a:off x="6584359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4" name="Google Shape;364;p39"/>
          <p:cNvSpPr txBox="1"/>
          <p:nvPr/>
        </p:nvSpPr>
        <p:spPr>
          <a:xfrm>
            <a:off x="6555545" y="326715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5" name="Google Shape;365;p39"/>
          <p:cNvCxnSpPr/>
          <p:nvPr/>
        </p:nvCxnSpPr>
        <p:spPr>
          <a:xfrm rot="10800000">
            <a:off x="7476858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6" name="Google Shape;366;p39"/>
          <p:cNvSpPr txBox="1"/>
          <p:nvPr/>
        </p:nvSpPr>
        <p:spPr>
          <a:xfrm>
            <a:off x="7454232" y="3267150"/>
            <a:ext cx="843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7" name="Google Shape;367;p39"/>
          <p:cNvCxnSpPr/>
          <p:nvPr/>
        </p:nvCxnSpPr>
        <p:spPr>
          <a:xfrm rot="10800000">
            <a:off x="8369357" y="2743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8" name="Google Shape;368;p39"/>
          <p:cNvSpPr txBox="1"/>
          <p:nvPr/>
        </p:nvSpPr>
        <p:spPr>
          <a:xfrm>
            <a:off x="8343831" y="3267150"/>
            <a:ext cx="699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idx="4294967295" type="title"/>
          </p:nvPr>
        </p:nvSpPr>
        <p:spPr>
          <a:xfrm>
            <a:off x="470025" y="463325"/>
            <a:ext cx="8198700" cy="47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74" name="Google Shape;374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78" name="Google Shape;378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80" name="Google Shape;380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81" name="Google Shape;381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83" name="Google Shape;383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84" name="Google Shape;384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86" name="Google Shape;386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87" name="Google Shape;387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8" name="Google Shape;388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89" name="Google Shape;389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90" name="Google Shape;390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93" name="Google Shape;393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95" name="Google Shape;395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06" name="Google Shape;406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07" name="Google Shape;407;p41"/>
          <p:cNvGraphicFramePr/>
          <p:nvPr/>
        </p:nvGraphicFramePr>
        <p:xfrm>
          <a:off x="3031325" y="80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{1D373EE1-90F3-4FE0-9EEE-656C0F00654E}</a:tableStyleId>
              </a:tblPr>
              <a:tblGrid>
                <a:gridCol w="855225"/>
                <a:gridCol w="375525"/>
                <a:gridCol w="375525"/>
                <a:gridCol w="375525"/>
                <a:gridCol w="375525"/>
                <a:gridCol w="375525"/>
                <a:gridCol w="375525"/>
                <a:gridCol w="375525"/>
                <a:gridCol w="375525"/>
                <a:gridCol w="375525"/>
                <a:gridCol w="375525"/>
                <a:gridCol w="375525"/>
                <a:gridCol w="375525"/>
                <a:gridCol w="375525"/>
                <a:gridCol w="375525"/>
              </a:tblGrid>
              <a:tr h="35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1</a:t>
                      </a:r>
                      <a:endParaRPr b="1"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2</a:t>
                      </a:r>
                      <a:endParaRPr b="1"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5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4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4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4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5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6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4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7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4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8</a:t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4294967295" type="ctrTitle"/>
          </p:nvPr>
        </p:nvSpPr>
        <p:spPr>
          <a:xfrm>
            <a:off x="723300" y="1335175"/>
            <a:ext cx="769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HELLO!</a:t>
            </a:r>
            <a:endParaRPr sz="3600"/>
          </a:p>
        </p:txBody>
      </p:sp>
      <p:sp>
        <p:nvSpPr>
          <p:cNvPr id="77" name="Google Shape;77;p15"/>
          <p:cNvSpPr txBox="1"/>
          <p:nvPr>
            <p:ph idx="4294967295" type="subTitle"/>
          </p:nvPr>
        </p:nvSpPr>
        <p:spPr>
          <a:xfrm>
            <a:off x="723300" y="2258324"/>
            <a:ext cx="76974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 am Jayden Smith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 am here because I love to give presentations.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descr="photo-1434030216411-0b793f4b4173.jpg"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00" y="228600"/>
            <a:ext cx="1113600" cy="111360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5400000" dist="38100">
              <a:srgbClr val="000000">
                <a:alpha val="20000"/>
              </a:srgbClr>
            </a:outerShdw>
          </a:effectLst>
        </p:spPr>
      </p:pic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42"/>
          <p:cNvSpPr/>
          <p:nvPr/>
        </p:nvSpPr>
        <p:spPr>
          <a:xfrm>
            <a:off x="1653050" y="1176325"/>
            <a:ext cx="2867700" cy="125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4639389" y="1176325"/>
            <a:ext cx="2867700" cy="125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1653050" y="2570480"/>
            <a:ext cx="2867700" cy="125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4639389" y="2570480"/>
            <a:ext cx="2867700" cy="12564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3553821" y="1473621"/>
            <a:ext cx="1916400" cy="19164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2"/>
          <p:cNvSpPr/>
          <p:nvPr/>
        </p:nvSpPr>
        <p:spPr>
          <a:xfrm rot="5400000">
            <a:off x="3691875" y="1473621"/>
            <a:ext cx="1916400" cy="19164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"/>
          <p:cNvSpPr/>
          <p:nvPr/>
        </p:nvSpPr>
        <p:spPr>
          <a:xfrm rot="10800000">
            <a:off x="3691875" y="1612758"/>
            <a:ext cx="1916400" cy="19164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/>
          <p:nvPr/>
        </p:nvSpPr>
        <p:spPr>
          <a:xfrm rot="-5400000">
            <a:off x="3553821" y="1612758"/>
            <a:ext cx="1916400" cy="19164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2"/>
          <p:cNvSpPr/>
          <p:nvPr/>
        </p:nvSpPr>
        <p:spPr>
          <a:xfrm>
            <a:off x="3995000" y="1873347"/>
            <a:ext cx="284976" cy="354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422" name="Google Shape;422;p42"/>
          <p:cNvSpPr/>
          <p:nvPr/>
        </p:nvSpPr>
        <p:spPr>
          <a:xfrm>
            <a:off x="4800195" y="1879467"/>
            <a:ext cx="547918" cy="3427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423" name="Google Shape;423;p42"/>
          <p:cNvSpPr/>
          <p:nvPr/>
        </p:nvSpPr>
        <p:spPr>
          <a:xfrm>
            <a:off x="3967580" y="2750495"/>
            <a:ext cx="375072" cy="354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424" name="Google Shape;424;p42"/>
          <p:cNvSpPr/>
          <p:nvPr/>
        </p:nvSpPr>
        <p:spPr>
          <a:xfrm>
            <a:off x="4890781" y="2756615"/>
            <a:ext cx="298686" cy="3427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  <p:sp>
        <p:nvSpPr>
          <p:cNvPr id="425" name="Google Shape;425;p42"/>
          <p:cNvSpPr txBox="1"/>
          <p:nvPr>
            <p:ph idx="4294967295" type="title"/>
          </p:nvPr>
        </p:nvSpPr>
        <p:spPr>
          <a:xfrm>
            <a:off x="470025" y="463325"/>
            <a:ext cx="8198700" cy="47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 txBox="1"/>
          <p:nvPr>
            <p:ph idx="4294967295" type="title"/>
          </p:nvPr>
        </p:nvSpPr>
        <p:spPr>
          <a:xfrm>
            <a:off x="262200" y="0"/>
            <a:ext cx="8619600" cy="34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31" name="Google Shape;431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43"/>
          <p:cNvSpPr txBox="1"/>
          <p:nvPr/>
        </p:nvSpPr>
        <p:spPr>
          <a:xfrm>
            <a:off x="2037223" y="349200"/>
            <a:ext cx="1688100" cy="160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2037223" y="1951336"/>
            <a:ext cx="1688100" cy="160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3725270" y="349200"/>
            <a:ext cx="1688100" cy="320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5413318" y="349200"/>
            <a:ext cx="1688100" cy="160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5413318" y="1951336"/>
            <a:ext cx="1688100" cy="160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7101366" y="349200"/>
            <a:ext cx="1688100" cy="320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3"/>
          <p:cNvSpPr txBox="1"/>
          <p:nvPr/>
        </p:nvSpPr>
        <p:spPr>
          <a:xfrm>
            <a:off x="349175" y="349200"/>
            <a:ext cx="1688100" cy="320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43"/>
          <p:cNvSpPr txBox="1"/>
          <p:nvPr/>
        </p:nvSpPr>
        <p:spPr>
          <a:xfrm>
            <a:off x="349175" y="3553471"/>
            <a:ext cx="4220400" cy="124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43"/>
          <p:cNvSpPr txBox="1"/>
          <p:nvPr/>
        </p:nvSpPr>
        <p:spPr>
          <a:xfrm>
            <a:off x="4569294" y="3553471"/>
            <a:ext cx="4220400" cy="124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3"/>
          <p:cNvSpPr/>
          <p:nvPr/>
        </p:nvSpPr>
        <p:spPr>
          <a:xfrm>
            <a:off x="4300265" y="3629864"/>
            <a:ext cx="194415" cy="201968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6833977" y="425754"/>
            <a:ext cx="192781" cy="174875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1775426" y="425821"/>
            <a:ext cx="187063" cy="192749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8539167" y="425749"/>
            <a:ext cx="175627" cy="190798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8511665" y="3630035"/>
            <a:ext cx="203132" cy="153648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3464689" y="425844"/>
            <a:ext cx="185978" cy="191073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5123321" y="425761"/>
            <a:ext cx="215374" cy="227947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6778422" y="2031670"/>
            <a:ext cx="248328" cy="243870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3402371" y="2027887"/>
            <a:ext cx="248214" cy="231182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55" name="Google Shape;455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6" name="Google Shape;456;p44"/>
          <p:cNvGrpSpPr/>
          <p:nvPr/>
        </p:nvGrpSpPr>
        <p:grpSpPr>
          <a:xfrm>
            <a:off x="3169316" y="1202600"/>
            <a:ext cx="3054199" cy="2745784"/>
            <a:chOff x="3169316" y="1202600"/>
            <a:chExt cx="3054199" cy="2745784"/>
          </a:xfrm>
        </p:grpSpPr>
        <p:sp>
          <p:nvSpPr>
            <p:cNvPr id="457" name="Google Shape;457;p44"/>
            <p:cNvSpPr/>
            <p:nvPr/>
          </p:nvSpPr>
          <p:spPr>
            <a:xfrm>
              <a:off x="3925418" y="3076297"/>
              <a:ext cx="1546791" cy="469143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4116606" y="3489795"/>
              <a:ext cx="1166340" cy="458589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9" name="Google Shape;459;p44"/>
            <p:cNvSpPr/>
            <p:nvPr/>
          </p:nvSpPr>
          <p:spPr>
            <a:xfrm>
              <a:off x="3176041" y="1451084"/>
              <a:ext cx="3047475" cy="488330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3550729" y="2262731"/>
              <a:ext cx="2298092" cy="477779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3365307" y="1856907"/>
              <a:ext cx="2669893" cy="483533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3737113" y="2668554"/>
              <a:ext cx="1923399" cy="475858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3169316" y="1202600"/>
              <a:ext cx="3049703" cy="33588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464" name="Google Shape;464;p44"/>
          <p:cNvCxnSpPr/>
          <p:nvPr/>
        </p:nvCxnSpPr>
        <p:spPr>
          <a:xfrm>
            <a:off x="6155873" y="1657063"/>
            <a:ext cx="894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5" name="Google Shape;465;p44"/>
          <p:cNvSpPr txBox="1"/>
          <p:nvPr/>
        </p:nvSpPr>
        <p:spPr>
          <a:xfrm>
            <a:off x="7102629" y="1511438"/>
            <a:ext cx="1546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6" name="Google Shape;466;p44"/>
          <p:cNvCxnSpPr/>
          <p:nvPr/>
        </p:nvCxnSpPr>
        <p:spPr>
          <a:xfrm>
            <a:off x="6024100" y="2064735"/>
            <a:ext cx="1026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7" name="Google Shape;467;p44"/>
          <p:cNvSpPr txBox="1"/>
          <p:nvPr/>
        </p:nvSpPr>
        <p:spPr>
          <a:xfrm>
            <a:off x="7102629" y="1919098"/>
            <a:ext cx="1546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>
            <a:off x="5836843" y="2472407"/>
            <a:ext cx="1213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9" name="Google Shape;469;p44"/>
          <p:cNvSpPr txBox="1"/>
          <p:nvPr/>
        </p:nvSpPr>
        <p:spPr>
          <a:xfrm>
            <a:off x="7102629" y="2326758"/>
            <a:ext cx="1546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>
            <a:off x="5677327" y="2880058"/>
            <a:ext cx="13728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1" name="Google Shape;471;p44"/>
          <p:cNvSpPr txBox="1"/>
          <p:nvPr/>
        </p:nvSpPr>
        <p:spPr>
          <a:xfrm>
            <a:off x="7102629" y="2734419"/>
            <a:ext cx="1546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2" name="Google Shape;472;p44"/>
          <p:cNvCxnSpPr/>
          <p:nvPr/>
        </p:nvCxnSpPr>
        <p:spPr>
          <a:xfrm>
            <a:off x="5503931" y="3287730"/>
            <a:ext cx="1546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3" name="Google Shape;473;p44"/>
          <p:cNvSpPr txBox="1"/>
          <p:nvPr/>
        </p:nvSpPr>
        <p:spPr>
          <a:xfrm>
            <a:off x="7102629" y="3142079"/>
            <a:ext cx="1546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4" name="Google Shape;474;p44"/>
          <p:cNvCxnSpPr/>
          <p:nvPr/>
        </p:nvCxnSpPr>
        <p:spPr>
          <a:xfrm>
            <a:off x="5323614" y="3695381"/>
            <a:ext cx="1719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5" name="Google Shape;475;p44"/>
          <p:cNvSpPr txBox="1"/>
          <p:nvPr/>
        </p:nvSpPr>
        <p:spPr>
          <a:xfrm>
            <a:off x="7102629" y="3549740"/>
            <a:ext cx="1546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855300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2" name="Google Shape;482;p45"/>
          <p:cNvSpPr txBox="1"/>
          <p:nvPr/>
        </p:nvSpPr>
        <p:spPr>
          <a:xfrm>
            <a:off x="86032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Imani Jackson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025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5"/>
          <p:cNvSpPr txBox="1"/>
          <p:nvPr/>
        </p:nvSpPr>
        <p:spPr>
          <a:xfrm>
            <a:off x="284005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Marcos Galán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p45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14750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6" name="Google Shape;486;p45"/>
          <p:cNvSpPr txBox="1"/>
          <p:nvPr/>
        </p:nvSpPr>
        <p:spPr>
          <a:xfrm>
            <a:off x="481977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Ixchel Valdía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94475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8" name="Google Shape;488;p45"/>
          <p:cNvSpPr txBox="1"/>
          <p:nvPr/>
        </p:nvSpPr>
        <p:spPr>
          <a:xfrm>
            <a:off x="679950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Nils Årud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5"/>
          <p:cNvSpPr txBox="1"/>
          <p:nvPr>
            <p:ph idx="4294967295" type="title"/>
          </p:nvPr>
        </p:nvSpPr>
        <p:spPr>
          <a:xfrm>
            <a:off x="470025" y="463325"/>
            <a:ext cx="8198700" cy="47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/>
          <p:nvPr>
            <p:ph idx="4294967295" type="title"/>
          </p:nvPr>
        </p:nvSpPr>
        <p:spPr>
          <a:xfrm>
            <a:off x="467100" y="0"/>
            <a:ext cx="8209800" cy="35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495" name="Google Shape;495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97" name="Google Shape;497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3" name="Google Shape;543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4" name="Google Shape;544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45" name="Google Shape;545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67" name="Google Shape;567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568" name="Google Shape;568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569" name="Google Shape;569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LOW VALUE 1</a:t>
            </a:r>
            <a:endParaRPr sz="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HIGH VALUE 1</a:t>
            </a:r>
            <a:endParaRPr sz="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LOW VALUE 2</a:t>
            </a:r>
            <a:endParaRPr sz="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HIGH VALUE 2</a:t>
            </a:r>
            <a:endParaRPr sz="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85" name="Google Shape;585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6" name="Google Shape;586;p47"/>
          <p:cNvGraphicFramePr/>
          <p:nvPr/>
        </p:nvGraphicFramePr>
        <p:xfrm>
          <a:off x="3047600" y="7965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{7B0D5483-EFC2-4D69-8ADA-A6407E3F96A3}</a:tableStyleId>
              </a:tblPr>
              <a:tblGrid>
                <a:gridCol w="638100"/>
                <a:gridCol w="731400"/>
                <a:gridCol w="731400"/>
                <a:gridCol w="731400"/>
                <a:gridCol w="731400"/>
                <a:gridCol w="731400"/>
                <a:gridCol w="731400"/>
                <a:gridCol w="731400"/>
              </a:tblGrid>
              <a:tr h="361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5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5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5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5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5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5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5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9:00 - 9:45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8"/>
          <p:cNvSpPr/>
          <p:nvPr/>
        </p:nvSpPr>
        <p:spPr>
          <a:xfrm>
            <a:off x="4181606" y="787450"/>
            <a:ext cx="289707" cy="371706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8"/>
          <p:cNvSpPr/>
          <p:nvPr/>
        </p:nvSpPr>
        <p:spPr>
          <a:xfrm>
            <a:off x="4627017" y="839369"/>
            <a:ext cx="309081" cy="261680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>
            <a:off x="5086042" y="840182"/>
            <a:ext cx="299987" cy="264982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/>
          <p:nvPr/>
        </p:nvSpPr>
        <p:spPr>
          <a:xfrm>
            <a:off x="5571011" y="833188"/>
            <a:ext cx="244372" cy="274449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8"/>
          <p:cNvSpPr/>
          <p:nvPr/>
        </p:nvSpPr>
        <p:spPr>
          <a:xfrm>
            <a:off x="6041551" y="830716"/>
            <a:ext cx="208114" cy="276921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8"/>
          <p:cNvSpPr/>
          <p:nvPr/>
        </p:nvSpPr>
        <p:spPr>
          <a:xfrm>
            <a:off x="6438751" y="827414"/>
            <a:ext cx="321443" cy="283932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8"/>
          <p:cNvSpPr/>
          <p:nvPr/>
        </p:nvSpPr>
        <p:spPr>
          <a:xfrm>
            <a:off x="6917555" y="810514"/>
            <a:ext cx="275685" cy="318547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8"/>
          <p:cNvSpPr/>
          <p:nvPr/>
        </p:nvSpPr>
        <p:spPr>
          <a:xfrm>
            <a:off x="7350604" y="831122"/>
            <a:ext cx="321020" cy="280630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8"/>
          <p:cNvSpPr/>
          <p:nvPr/>
        </p:nvSpPr>
        <p:spPr>
          <a:xfrm>
            <a:off x="7823211" y="836067"/>
            <a:ext cx="283932" cy="270740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8283049" y="829480"/>
            <a:ext cx="275685" cy="281460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8"/>
          <p:cNvSpPr/>
          <p:nvPr/>
        </p:nvSpPr>
        <p:spPr>
          <a:xfrm>
            <a:off x="4184908" y="1247289"/>
            <a:ext cx="285575" cy="35356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4640208" y="1247289"/>
            <a:ext cx="285575" cy="35356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8"/>
          <p:cNvSpPr/>
          <p:nvPr/>
        </p:nvSpPr>
        <p:spPr>
          <a:xfrm>
            <a:off x="5087685" y="1300445"/>
            <a:ext cx="294635" cy="253432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8"/>
          <p:cNvSpPr/>
          <p:nvPr/>
        </p:nvSpPr>
        <p:spPr>
          <a:xfrm>
            <a:off x="5542579" y="1274892"/>
            <a:ext cx="294229" cy="297937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8"/>
          <p:cNvSpPr/>
          <p:nvPr/>
        </p:nvSpPr>
        <p:spPr>
          <a:xfrm>
            <a:off x="5999945" y="1294264"/>
            <a:ext cx="291756" cy="257971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8"/>
          <p:cNvSpPr/>
          <p:nvPr/>
        </p:nvSpPr>
        <p:spPr>
          <a:xfrm>
            <a:off x="6460189" y="1294264"/>
            <a:ext cx="283102" cy="260850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8"/>
          <p:cNvSpPr/>
          <p:nvPr/>
        </p:nvSpPr>
        <p:spPr>
          <a:xfrm>
            <a:off x="6922906" y="1297143"/>
            <a:ext cx="262509" cy="25509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8"/>
          <p:cNvSpPr/>
          <p:nvPr/>
        </p:nvSpPr>
        <p:spPr>
          <a:xfrm>
            <a:off x="7363796" y="1282715"/>
            <a:ext cx="290926" cy="285168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8"/>
          <p:cNvSpPr/>
          <p:nvPr/>
        </p:nvSpPr>
        <p:spPr>
          <a:xfrm>
            <a:off x="7789428" y="1251404"/>
            <a:ext cx="355212" cy="349860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8"/>
          <p:cNvSpPr/>
          <p:nvPr/>
        </p:nvSpPr>
        <p:spPr>
          <a:xfrm>
            <a:off x="8253381" y="1263766"/>
            <a:ext cx="332959" cy="318141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8"/>
          <p:cNvSpPr/>
          <p:nvPr/>
        </p:nvSpPr>
        <p:spPr>
          <a:xfrm>
            <a:off x="4162234" y="1768514"/>
            <a:ext cx="326388" cy="231603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8"/>
          <p:cNvSpPr/>
          <p:nvPr/>
        </p:nvSpPr>
        <p:spPr>
          <a:xfrm>
            <a:off x="4619194" y="1724842"/>
            <a:ext cx="323899" cy="313602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8"/>
          <p:cNvSpPr/>
          <p:nvPr/>
        </p:nvSpPr>
        <p:spPr>
          <a:xfrm>
            <a:off x="5086449" y="1738846"/>
            <a:ext cx="291756" cy="294652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8"/>
          <p:cNvSpPr/>
          <p:nvPr/>
        </p:nvSpPr>
        <p:spPr>
          <a:xfrm>
            <a:off x="5538870" y="1729786"/>
            <a:ext cx="304119" cy="303289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/>
          <p:nvPr/>
        </p:nvSpPr>
        <p:spPr>
          <a:xfrm>
            <a:off x="6004059" y="1739269"/>
            <a:ext cx="283102" cy="284339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8"/>
          <p:cNvSpPr/>
          <p:nvPr/>
        </p:nvSpPr>
        <p:spPr>
          <a:xfrm>
            <a:off x="6472128" y="1705893"/>
            <a:ext cx="257971" cy="350673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8"/>
          <p:cNvSpPr/>
          <p:nvPr/>
        </p:nvSpPr>
        <p:spPr>
          <a:xfrm>
            <a:off x="6893238" y="1775525"/>
            <a:ext cx="323899" cy="208927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8"/>
          <p:cNvSpPr/>
          <p:nvPr/>
        </p:nvSpPr>
        <p:spPr>
          <a:xfrm>
            <a:off x="7362136" y="1731023"/>
            <a:ext cx="298361" cy="301646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8"/>
          <p:cNvSpPr/>
          <p:nvPr/>
        </p:nvSpPr>
        <p:spPr>
          <a:xfrm>
            <a:off x="7816623" y="1719491"/>
            <a:ext cx="300004" cy="311943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8"/>
          <p:cNvSpPr/>
          <p:nvPr/>
        </p:nvSpPr>
        <p:spPr>
          <a:xfrm>
            <a:off x="8257919" y="1728550"/>
            <a:ext cx="321020" cy="300816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8"/>
          <p:cNvSpPr/>
          <p:nvPr/>
        </p:nvSpPr>
        <p:spPr>
          <a:xfrm>
            <a:off x="4200149" y="2197856"/>
            <a:ext cx="251383" cy="274466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8"/>
          <p:cNvSpPr/>
          <p:nvPr/>
        </p:nvSpPr>
        <p:spPr>
          <a:xfrm>
            <a:off x="4644323" y="2198279"/>
            <a:ext cx="268284" cy="269910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8"/>
          <p:cNvSpPr/>
          <p:nvPr/>
        </p:nvSpPr>
        <p:spPr>
          <a:xfrm>
            <a:off x="5104991" y="2198279"/>
            <a:ext cx="268267" cy="269910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8"/>
          <p:cNvSpPr/>
          <p:nvPr/>
        </p:nvSpPr>
        <p:spPr>
          <a:xfrm>
            <a:off x="5556583" y="2198279"/>
            <a:ext cx="267861" cy="269910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8"/>
          <p:cNvSpPr/>
          <p:nvPr/>
        </p:nvSpPr>
        <p:spPr>
          <a:xfrm>
            <a:off x="6074098" y="2156249"/>
            <a:ext cx="144659" cy="356871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8"/>
          <p:cNvSpPr/>
          <p:nvPr/>
        </p:nvSpPr>
        <p:spPr>
          <a:xfrm>
            <a:off x="6538068" y="2158722"/>
            <a:ext cx="125285" cy="352739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8"/>
          <p:cNvSpPr/>
          <p:nvPr/>
        </p:nvSpPr>
        <p:spPr>
          <a:xfrm>
            <a:off x="6997483" y="2197856"/>
            <a:ext cx="114159" cy="270333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7377394" y="2194147"/>
            <a:ext cx="265795" cy="281460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"/>
          <p:cNvSpPr/>
          <p:nvPr/>
        </p:nvSpPr>
        <p:spPr>
          <a:xfrm>
            <a:off x="7821568" y="2201564"/>
            <a:ext cx="291350" cy="269097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8"/>
          <p:cNvSpPr/>
          <p:nvPr/>
        </p:nvSpPr>
        <p:spPr>
          <a:xfrm>
            <a:off x="8282219" y="2155826"/>
            <a:ext cx="267861" cy="32144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8"/>
          <p:cNvSpPr/>
          <p:nvPr/>
        </p:nvSpPr>
        <p:spPr>
          <a:xfrm>
            <a:off x="4276385" y="2623912"/>
            <a:ext cx="98494" cy="332976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4673991" y="2611550"/>
            <a:ext cx="213059" cy="356871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5098387" y="2611550"/>
            <a:ext cx="278987" cy="356871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5974798" y="2672123"/>
            <a:ext cx="336685" cy="187911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5526085" y="2632972"/>
            <a:ext cx="326795" cy="309081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6454008" y="2640812"/>
            <a:ext cx="289284" cy="291756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6908072" y="2643284"/>
            <a:ext cx="292992" cy="291756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7323002" y="2643284"/>
            <a:ext cx="381579" cy="308657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7850000" y="2630923"/>
            <a:ext cx="229537" cy="319360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8307366" y="2646993"/>
            <a:ext cx="224169" cy="306998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4171311" y="3118364"/>
            <a:ext cx="323899" cy="256328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4623308" y="3137313"/>
            <a:ext cx="315668" cy="214295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5087685" y="3128254"/>
            <a:ext cx="299580" cy="234076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5540919" y="3122073"/>
            <a:ext cx="301663" cy="245202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6012306" y="3102294"/>
            <a:ext cx="272383" cy="274855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/>
          <p:nvPr/>
        </p:nvSpPr>
        <p:spPr>
          <a:xfrm>
            <a:off x="6442883" y="3136907"/>
            <a:ext cx="307827" cy="226658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6899013" y="3136907"/>
            <a:ext cx="307421" cy="226658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8"/>
          <p:cNvSpPr/>
          <p:nvPr/>
        </p:nvSpPr>
        <p:spPr>
          <a:xfrm>
            <a:off x="7362559" y="3114656"/>
            <a:ext cx="296278" cy="259614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"/>
          <p:cNvSpPr/>
          <p:nvPr/>
        </p:nvSpPr>
        <p:spPr>
          <a:xfrm>
            <a:off x="7802602" y="3083345"/>
            <a:ext cx="325152" cy="327608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8"/>
          <p:cNvSpPr/>
          <p:nvPr/>
        </p:nvSpPr>
        <p:spPr>
          <a:xfrm>
            <a:off x="8281406" y="3101888"/>
            <a:ext cx="278564" cy="282273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8"/>
          <p:cNvSpPr/>
          <p:nvPr/>
        </p:nvSpPr>
        <p:spPr>
          <a:xfrm>
            <a:off x="4166772" y="3545234"/>
            <a:ext cx="317311" cy="30906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8"/>
          <p:cNvSpPr/>
          <p:nvPr/>
        </p:nvSpPr>
        <p:spPr>
          <a:xfrm>
            <a:off x="4608068" y="3595087"/>
            <a:ext cx="338327" cy="206878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8"/>
          <p:cNvSpPr/>
          <p:nvPr/>
        </p:nvSpPr>
        <p:spPr>
          <a:xfrm>
            <a:off x="5142889" y="3524218"/>
            <a:ext cx="198648" cy="33873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8"/>
          <p:cNvSpPr/>
          <p:nvPr/>
        </p:nvSpPr>
        <p:spPr>
          <a:xfrm>
            <a:off x="5569774" y="3556766"/>
            <a:ext cx="249317" cy="312789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8"/>
          <p:cNvSpPr/>
          <p:nvPr/>
        </p:nvSpPr>
        <p:spPr>
          <a:xfrm>
            <a:off x="6006126" y="3580676"/>
            <a:ext cx="280630" cy="243949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8"/>
          <p:cNvSpPr/>
          <p:nvPr/>
        </p:nvSpPr>
        <p:spPr>
          <a:xfrm>
            <a:off x="6459766" y="3558831"/>
            <a:ext cx="281460" cy="281866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8"/>
          <p:cNvSpPr/>
          <p:nvPr/>
        </p:nvSpPr>
        <p:spPr>
          <a:xfrm>
            <a:off x="6913847" y="3555123"/>
            <a:ext cx="283509" cy="290113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7347302" y="3558002"/>
            <a:ext cx="327201" cy="276515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8"/>
          <p:cNvSpPr/>
          <p:nvPr/>
        </p:nvSpPr>
        <p:spPr>
          <a:xfrm>
            <a:off x="7816623" y="3552244"/>
            <a:ext cx="297937" cy="29422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8"/>
          <p:cNvSpPr/>
          <p:nvPr/>
        </p:nvSpPr>
        <p:spPr>
          <a:xfrm>
            <a:off x="8279341" y="3538223"/>
            <a:ext cx="285575" cy="319377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8"/>
          <p:cNvSpPr/>
          <p:nvPr/>
        </p:nvSpPr>
        <p:spPr>
          <a:xfrm>
            <a:off x="4144945" y="4052877"/>
            <a:ext cx="367574" cy="207284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8"/>
          <p:cNvSpPr/>
          <p:nvPr/>
        </p:nvSpPr>
        <p:spPr>
          <a:xfrm>
            <a:off x="4631149" y="3998062"/>
            <a:ext cx="296295" cy="311960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8"/>
          <p:cNvSpPr/>
          <p:nvPr/>
        </p:nvSpPr>
        <p:spPr>
          <a:xfrm>
            <a:off x="5074917" y="3980350"/>
            <a:ext cx="325948" cy="336261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5546694" y="4008781"/>
            <a:ext cx="287641" cy="291350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5973155" y="4009611"/>
            <a:ext cx="345745" cy="288454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6467183" y="3984888"/>
            <a:ext cx="266625" cy="322663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8"/>
          <p:cNvSpPr/>
          <p:nvPr/>
        </p:nvSpPr>
        <p:spPr>
          <a:xfrm>
            <a:off x="6866043" y="3981179"/>
            <a:ext cx="382833" cy="347388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8"/>
          <p:cNvSpPr/>
          <p:nvPr/>
        </p:nvSpPr>
        <p:spPr>
          <a:xfrm>
            <a:off x="7326287" y="3975811"/>
            <a:ext cx="375822" cy="359750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7798894" y="4061937"/>
            <a:ext cx="334212" cy="193686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8"/>
          <p:cNvSpPr/>
          <p:nvPr/>
        </p:nvSpPr>
        <p:spPr>
          <a:xfrm>
            <a:off x="8299119" y="4026494"/>
            <a:ext cx="249317" cy="273636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8"/>
          <p:cNvSpPr/>
          <p:nvPr/>
        </p:nvSpPr>
        <p:spPr>
          <a:xfrm>
            <a:off x="709879" y="3630223"/>
            <a:ext cx="658458" cy="64853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/>
          <p:nvPr/>
        </p:nvSpPr>
        <p:spPr>
          <a:xfrm>
            <a:off x="975197" y="3933099"/>
            <a:ext cx="627159" cy="38349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48"/>
          <p:cNvSpPr txBox="1"/>
          <p:nvPr>
            <p:ph idx="1" type="body"/>
          </p:nvPr>
        </p:nvSpPr>
        <p:spPr>
          <a:xfrm>
            <a:off x="696425" y="1478325"/>
            <a:ext cx="1987800" cy="22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</a:rPr>
              <a:t>SlidesCarnival icons are editable shapes. 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This means that you can: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Resize them without losing quality.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fill color and opacity.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◦"/>
            </a:pPr>
            <a:r>
              <a:rPr lang="en" sz="900">
                <a:solidFill>
                  <a:srgbClr val="FFFFFF"/>
                </a:solidFill>
              </a:rPr>
              <a:t>Change line color, width and style.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Isn’t that nice? :)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Example:</a:t>
            </a: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br>
              <a:rPr lang="en" sz="900">
                <a:solidFill>
                  <a:srgbClr val="FFFFFF"/>
                </a:solidFill>
              </a:rPr>
            </a:b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80" name="Google Shape;680;p49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87" name="Google Shape;687;p49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92" name="Google Shape;692;p49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96" name="Google Shape;696;p49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02" name="Google Shape;702;p49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06" name="Google Shape;706;p49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11" name="Google Shape;711;p49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9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17" name="Google Shape;717;p49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9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24" name="Google Shape;724;p49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49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27" name="Google Shape;727;p49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0" name="Google Shape;730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31" name="Google Shape;731;p49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38" name="Google Shape;738;p49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44" name="Google Shape;744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7" name="Google Shape;747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48" name="Google Shape;748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49" name="Google Shape;749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9" name="Google Shape;759;p49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9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766" name="Google Shape;766;p49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771" name="Google Shape;771;p49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6" name="Google Shape;776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77" name="Google Shape;777;p49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84" name="Google Shape;784;p49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89" name="Google Shape;789;p49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94" name="Google Shape;794;p49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9" name="Google Shape;799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00" name="Google Shape;80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0" name="Google Shape;810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11" name="Google Shape;811;p49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4" name="Google Shape;814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15" name="Google Shape;81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5" name="Google Shape;825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26" name="Google Shape;826;p49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0" name="Google Shape;830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31" name="Google Shape;83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1" name="Google Shape;841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42" name="Google Shape;842;p49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50" name="Google Shape;850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55" name="Google Shape;855;p49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860" name="Google Shape;860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" name="Google Shape;865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866" name="Google Shape;866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9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73" name="Google Shape;873;p49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77" name="Google Shape;877;p49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2" name="Google Shape;882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83" name="Google Shape;883;p49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90" name="Google Shape;890;p49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94" name="Google Shape;894;p49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99" name="Google Shape;899;p49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5" name="Google Shape;905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06" name="Google Shape;906;p49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14" name="Google Shape;914;p49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8" name="Google Shape;918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19" name="Google Shape;919;p49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23" name="Google Shape;923;p49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27" name="Google Shape;927;p49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1" name="Google Shape;931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32" name="Google Shape;932;p49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37" name="Google Shape;937;p49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43" name="Google Shape;943;p49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50" name="Google Shape;950;p49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9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7" name="Google Shape;957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958" name="Google Shape;958;p49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9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971" name="Google Shape;971;p49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5" name="Google Shape;975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76" name="Google Shape;976;p49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9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80" name="Google Shape;980;p49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9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9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9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87" name="Google Shape;987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9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96" name="Google Shape;996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9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8" name="Google Shape;1008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09" name="Google Shape;1009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22" name="Google Shape;1022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9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35" name="Google Shape;1035;p49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42" name="Google Shape;1042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58" name="Google Shape;1058;p49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064" name="Google Shape;1064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65" name="Google Shape;1065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69" name="Google Shape;1069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73" name="Google Shape;1073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0" name="Google Shape;1080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81" name="Google Shape;1081;p49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90" name="Google Shape;1090;p49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15" name="Google Shape;1115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16" name="Google Shape;111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19" name="Google Shape;1119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22" name="Google Shape;112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24" name="Google Shape;1124;p49"/>
          <p:cNvSpPr txBox="1"/>
          <p:nvPr>
            <p:ph idx="4294967295" type="title"/>
          </p:nvPr>
        </p:nvSpPr>
        <p:spPr>
          <a:xfrm>
            <a:off x="855300" y="172875"/>
            <a:ext cx="74334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25" name="Google Shape;1125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0"/>
          <p:cNvSpPr txBox="1"/>
          <p:nvPr/>
        </p:nvSpPr>
        <p:spPr>
          <a:xfrm>
            <a:off x="1265300" y="2374250"/>
            <a:ext cx="65511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50"/>
          <p:cNvSpPr txBox="1"/>
          <p:nvPr>
            <p:ph idx="4294967295" type="body"/>
          </p:nvPr>
        </p:nvSpPr>
        <p:spPr>
          <a:xfrm>
            <a:off x="1265300" y="856425"/>
            <a:ext cx="6244800" cy="11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You can also use any emoji as an icon!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And of course it resizes without losing quality.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How? Follow Google instructions https://twitter.com/googledocs/status/730087240156643328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39" name="Google Shape;1139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40" name="Google Shape;1140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41" name="Google Shape;1141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2" name="Google Shape;1142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43" name="Google Shape;1143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44" name="Google Shape;1144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5" name="Google Shape;1145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46" name="Google Shape;1146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47" name="Google Shape;1147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48" name="Google Shape;1148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49" name="Google Shape;1149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50" name="Google Shape;1150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1" name="Google Shape;1151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152" name="Google Shape;1152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2169925" y="1811950"/>
            <a:ext cx="4804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2169925" y="2840052"/>
            <a:ext cx="48042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"/>
              <a:t>Here you have a list of items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en"/>
              <a:t>And some text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◦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4294967295" type="ctrTitle"/>
          </p:nvPr>
        </p:nvSpPr>
        <p:spPr>
          <a:xfrm>
            <a:off x="1469575" y="2269150"/>
            <a:ext cx="6204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04" name="Google Shape;104;p19"/>
          <p:cNvSpPr txBox="1"/>
          <p:nvPr>
            <p:ph idx="4294967295" type="subTitle"/>
          </p:nvPr>
        </p:nvSpPr>
        <p:spPr>
          <a:xfrm>
            <a:off x="1469575" y="3259152"/>
            <a:ext cx="62049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526411" y="903535"/>
            <a:ext cx="1145591" cy="1160843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1473024">
            <a:off x="3484805" y="1483141"/>
            <a:ext cx="669785" cy="65243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304841" y="792600"/>
            <a:ext cx="293240" cy="28495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4116261" y="2085552"/>
            <a:ext cx="208629" cy="20273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5C91E6"/>
      </a:accent1>
      <a:accent2>
        <a:srgbClr val="4CD5D5"/>
      </a:accent2>
      <a:accent3>
        <a:srgbClr val="7A6DDD"/>
      </a:accent3>
      <a:accent4>
        <a:srgbClr val="EC59B6"/>
      </a:accent4>
      <a:accent5>
        <a:srgbClr val="F79E3A"/>
      </a:accent5>
      <a:accent6>
        <a:srgbClr val="EEDC14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